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Montserrat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regular.fntdata"/><Relationship Id="rId21" Type="http://schemas.openxmlformats.org/officeDocument/2006/relationships/slide" Target="slides/slide16.xml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f71db0f36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f71db0f36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f71db0f36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f71db0f36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f71db0f36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8f71db0f36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f71db0f36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8f71db0f36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8f71db0f36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8f71db0f36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8f71db0f36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8f71db0f36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8fe3b1572d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8fe3b1572d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f71db0f36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f71db0f36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f71db0f36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f71db0f36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f71db0f36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f71db0f3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f71db0f36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8f71db0f36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f71db0f36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8f71db0f36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f71db0f36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f71db0f36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8f71db0f36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8f71db0f36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f71db0f36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f71db0f36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Relationship Id="rId5" Type="http://schemas.openxmlformats.org/officeDocument/2006/relationships/image" Target="../media/image27.png"/><Relationship Id="rId6" Type="http://schemas.openxmlformats.org/officeDocument/2006/relationships/image" Target="../media/image21.png"/><Relationship Id="rId7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ww.youtube.com/watch?v=Q2ME9p0lrTA" TargetMode="External"/><Relationship Id="rId4" Type="http://schemas.openxmlformats.org/officeDocument/2006/relationships/image" Target="../media/image3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medium.com/analytics-vidhya/how-to-install-dlib-library-for-python-in-windows-10-57348ba1117f#:~:text=Now%20we%20can%20install%20dlib,need%20to%20install%20CMake%20library.&amp;text=Then%2C%20you" TargetMode="External"/><Relationship Id="rId4" Type="http://schemas.openxmlformats.org/officeDocument/2006/relationships/hyperlink" Target="https://medium.com/analytics-vidhya/how-to-install-dlib-library-for-python-in-windows-10-57348ba1117f#:~:text=Now%20we%20can%20install%20dlib,need%20to%20install%20CMake%20library.&amp;text=Then%2C%20you" TargetMode="External"/><Relationship Id="rId5" Type="http://schemas.openxmlformats.org/officeDocument/2006/relationships/hyperlink" Target="https://medium.com/analytics-vidhya/how-to-install-dlib-library-for-python-in-windows-10-57348ba1117f#:~:text=Now%20we%20can%20install%20dlib,need%20to%20install%20CMake%20library.&amp;text=Then%2C%20you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8.png"/><Relationship Id="rId7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9" Type="http://schemas.openxmlformats.org/officeDocument/2006/relationships/image" Target="../media/image25.png"/><Relationship Id="rId5" Type="http://schemas.openxmlformats.org/officeDocument/2006/relationships/image" Target="../media/image12.png"/><Relationship Id="rId6" Type="http://schemas.openxmlformats.org/officeDocument/2006/relationships/image" Target="../media/image4.png"/><Relationship Id="rId7" Type="http://schemas.openxmlformats.org/officeDocument/2006/relationships/image" Target="../media/image22.png"/><Relationship Id="rId8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image" Target="../media/image15.png"/><Relationship Id="rId7" Type="http://schemas.openxmlformats.org/officeDocument/2006/relationships/image" Target="../media/image21.png"/><Relationship Id="rId8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VISIÓN</a:t>
            </a:r>
            <a:r>
              <a:rPr lang="es">
                <a:solidFill>
                  <a:srgbClr val="000000"/>
                </a:solidFill>
              </a:rPr>
              <a:t> ARTIFICIAL</a:t>
            </a:r>
            <a:endParaRPr>
              <a:solidFill>
                <a:srgbClr val="0000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>
                <a:solidFill>
                  <a:srgbClr val="000000"/>
                </a:solidFill>
              </a:rPr>
              <a:t>Proyecto Final</a:t>
            </a:r>
            <a:endParaRPr i="1">
              <a:solidFill>
                <a:srgbClr val="000000"/>
              </a:solidFill>
            </a:endParaRPr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Acosta Soto, Martin</a:t>
            </a:r>
            <a:endParaRPr>
              <a:solidFill>
                <a:srgbClr val="0000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Vallarino, Pedro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2"/>
          <p:cNvSpPr txBox="1"/>
          <p:nvPr/>
        </p:nvSpPr>
        <p:spPr>
          <a:xfrm>
            <a:off x="1679400" y="440075"/>
            <a:ext cx="3133500" cy="5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Lato"/>
                <a:ea typeface="Lato"/>
                <a:cs typeface="Lato"/>
                <a:sym typeface="Lato"/>
              </a:rPr>
              <a:t>Comienzo del juego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8" name="Google Shape;2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7000" y="1340450"/>
            <a:ext cx="6109700" cy="338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"/>
          <p:cNvSpPr txBox="1"/>
          <p:nvPr/>
        </p:nvSpPr>
        <p:spPr>
          <a:xfrm>
            <a:off x="1679400" y="440075"/>
            <a:ext cx="2112300" cy="5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Lato"/>
                <a:ea typeface="Lato"/>
                <a:cs typeface="Lato"/>
                <a:sym typeface="Lato"/>
              </a:rPr>
              <a:t>Juego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4" name="Google Shape;234;p23"/>
          <p:cNvPicPr preferRelativeResize="0"/>
          <p:nvPr/>
        </p:nvPicPr>
        <p:blipFill rotWithShape="1">
          <a:blip r:embed="rId3">
            <a:alphaModFix/>
          </a:blip>
          <a:srcRect b="0" l="-1170" r="1170" t="0"/>
          <a:stretch/>
        </p:blipFill>
        <p:spPr>
          <a:xfrm>
            <a:off x="132581" y="1710050"/>
            <a:ext cx="1699225" cy="211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2875" y="782288"/>
            <a:ext cx="3000255" cy="382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3"/>
          <p:cNvPicPr preferRelativeResize="0"/>
          <p:nvPr/>
        </p:nvPicPr>
        <p:blipFill rotWithShape="1">
          <a:blip r:embed="rId5">
            <a:alphaModFix/>
          </a:blip>
          <a:srcRect b="0" l="0" r="0" t="1400"/>
          <a:stretch/>
        </p:blipFill>
        <p:spPr>
          <a:xfrm>
            <a:off x="2647550" y="1709475"/>
            <a:ext cx="2477000" cy="19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23212" y="2389875"/>
            <a:ext cx="528950" cy="52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3"/>
          <p:cNvSpPr/>
          <p:nvPr/>
        </p:nvSpPr>
        <p:spPr>
          <a:xfrm>
            <a:off x="3208225" y="2068275"/>
            <a:ext cx="1221600" cy="4410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84825" y="2328275"/>
            <a:ext cx="703975" cy="65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4"/>
          <p:cNvSpPr txBox="1"/>
          <p:nvPr/>
        </p:nvSpPr>
        <p:spPr>
          <a:xfrm>
            <a:off x="1679400" y="440075"/>
            <a:ext cx="2112300" cy="5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Lato"/>
                <a:ea typeface="Lato"/>
                <a:cs typeface="Lato"/>
                <a:sym typeface="Lato"/>
              </a:rPr>
              <a:t>Recalibración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5" name="Google Shape;2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375" y="1621976"/>
            <a:ext cx="3541526" cy="283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9100" y="1621975"/>
            <a:ext cx="3541525" cy="283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8175" y="2370025"/>
            <a:ext cx="1340650" cy="134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"/>
          <p:cNvSpPr txBox="1"/>
          <p:nvPr/>
        </p:nvSpPr>
        <p:spPr>
          <a:xfrm>
            <a:off x="1679400" y="440075"/>
            <a:ext cx="2112300" cy="5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Lato"/>
                <a:ea typeface="Lato"/>
                <a:cs typeface="Lato"/>
                <a:sym typeface="Lato"/>
              </a:rPr>
              <a:t>Final del juego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3" name="Google Shape;2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3800" y="1359350"/>
            <a:ext cx="2941000" cy="370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 txBox="1"/>
          <p:nvPr/>
        </p:nvSpPr>
        <p:spPr>
          <a:xfrm>
            <a:off x="1679400" y="440075"/>
            <a:ext cx="3661800" cy="5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Lato"/>
                <a:ea typeface="Lato"/>
                <a:cs typeface="Lato"/>
                <a:sym typeface="Lato"/>
              </a:rPr>
              <a:t>Video </a:t>
            </a:r>
            <a:r>
              <a:rPr lang="es" sz="2400">
                <a:latin typeface="Lato"/>
                <a:ea typeface="Lato"/>
                <a:cs typeface="Lato"/>
                <a:sym typeface="Lato"/>
              </a:rPr>
              <a:t>Demostración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9" name="Google Shape;259;p26" title="TVtris - Proyecto Final VA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9400" y="110577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 txBox="1"/>
          <p:nvPr/>
        </p:nvSpPr>
        <p:spPr>
          <a:xfrm>
            <a:off x="1679400" y="440075"/>
            <a:ext cx="3661800" cy="5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Lato"/>
                <a:ea typeface="Lato"/>
                <a:cs typeface="Lato"/>
                <a:sym typeface="Lato"/>
              </a:rPr>
              <a:t>Juego Terminado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5" name="Google Shape;265;p27"/>
          <p:cNvPicPr preferRelativeResize="0"/>
          <p:nvPr/>
        </p:nvPicPr>
        <p:blipFill rotWithShape="1">
          <a:blip r:embed="rId3">
            <a:alphaModFix/>
          </a:blip>
          <a:srcRect b="0" l="0" r="0" t="5535"/>
          <a:stretch/>
        </p:blipFill>
        <p:spPr>
          <a:xfrm>
            <a:off x="1083800" y="0"/>
            <a:ext cx="62181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7"/>
          <p:cNvPicPr preferRelativeResize="0"/>
          <p:nvPr/>
        </p:nvPicPr>
        <p:blipFill rotWithShape="1">
          <a:blip r:embed="rId4">
            <a:alphaModFix/>
          </a:blip>
          <a:srcRect b="0" l="0" r="0" t="30819"/>
          <a:stretch/>
        </p:blipFill>
        <p:spPr>
          <a:xfrm>
            <a:off x="5242325" y="2288175"/>
            <a:ext cx="1573300" cy="57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2325" y="484675"/>
            <a:ext cx="1573300" cy="157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8"/>
          <p:cNvSpPr txBox="1"/>
          <p:nvPr/>
        </p:nvSpPr>
        <p:spPr>
          <a:xfrm>
            <a:off x="1679400" y="440075"/>
            <a:ext cx="3661800" cy="5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Lato"/>
                <a:ea typeface="Lato"/>
                <a:cs typeface="Lato"/>
                <a:sym typeface="Lato"/>
              </a:rPr>
              <a:t>Referencias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28"/>
          <p:cNvSpPr txBox="1"/>
          <p:nvPr/>
        </p:nvSpPr>
        <p:spPr>
          <a:xfrm>
            <a:off x="1679400" y="1402200"/>
            <a:ext cx="70827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hlink"/>
                </a:solidFill>
                <a:hlinkClick r:id="rId3"/>
              </a:rPr>
              <a:t>https://medium.com/analytics-vidhya/#:~:text=Now%20we%20can%20install%20dlib,need%20to%20ins</a:t>
            </a:r>
            <a:r>
              <a:rPr lang="es" sz="1100" u="sng">
                <a:solidFill>
                  <a:schemeClr val="hlink"/>
                </a:solidFill>
                <a:hlinkClick r:id="rId4"/>
              </a:rPr>
              <a:t>how-to-install-dlib-library-for-python-in-windows-10-57348ba1117f</a:t>
            </a:r>
            <a:r>
              <a:rPr lang="es" sz="1100" u="sng">
                <a:solidFill>
                  <a:schemeClr val="hlink"/>
                </a:solidFill>
                <a:hlinkClick r:id="rId5"/>
              </a:rPr>
              <a:t>tall%20CMake%20library.&amp;text=Then%2C%20you</a:t>
            </a:r>
            <a:endParaRPr/>
          </a:p>
        </p:txBody>
      </p:sp>
      <p:sp>
        <p:nvSpPr>
          <p:cNvPr id="274" name="Google Shape;274;p28"/>
          <p:cNvSpPr txBox="1"/>
          <p:nvPr/>
        </p:nvSpPr>
        <p:spPr>
          <a:xfrm>
            <a:off x="1679400" y="1017575"/>
            <a:ext cx="5227200" cy="5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>
                <a:latin typeface="Lato"/>
                <a:ea typeface="Lato"/>
                <a:cs typeface="Lato"/>
                <a:sym typeface="Lato"/>
              </a:rPr>
              <a:t>Como instalar Dlib en Windows 10:</a:t>
            </a:r>
            <a:endParaRPr sz="1600" u="sng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Objetivo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2225" y="1090713"/>
            <a:ext cx="1885950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6250" y="2233425"/>
            <a:ext cx="2815975" cy="19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4215" y="2902400"/>
            <a:ext cx="1441976" cy="177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5500" y="2958625"/>
            <a:ext cx="1266825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09125" y="2506188"/>
            <a:ext cx="1419225" cy="14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Composición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51" name="Google Shape;151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s">
                <a:solidFill>
                  <a:srgbClr val="000000"/>
                </a:solidFill>
              </a:rPr>
              <a:t>Face </a:t>
            </a:r>
            <a:r>
              <a:rPr lang="es">
                <a:solidFill>
                  <a:srgbClr val="000000"/>
                </a:solidFill>
              </a:rPr>
              <a:t>Detection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s">
                <a:solidFill>
                  <a:srgbClr val="000000"/>
                </a:solidFill>
              </a:rPr>
              <a:t>Tetris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s">
                <a:solidFill>
                  <a:srgbClr val="000000"/>
                </a:solidFill>
              </a:rPr>
              <a:t>Webcam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2" name="Google Shape;15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7300" y="851920"/>
            <a:ext cx="1229400" cy="767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7184" y="1703641"/>
            <a:ext cx="939986" cy="1015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5"/>
          <p:cNvSpPr/>
          <p:nvPr/>
        </p:nvSpPr>
        <p:spPr>
          <a:xfrm>
            <a:off x="3072825" y="863375"/>
            <a:ext cx="716400" cy="1901400"/>
          </a:xfrm>
          <a:prstGeom prst="leftBrace">
            <a:avLst>
              <a:gd fmla="val 50000" name="adj1"/>
              <a:gd fmla="val 49547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3000" y="2873787"/>
            <a:ext cx="1737975" cy="120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4325" y="3393250"/>
            <a:ext cx="1318700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02000" y="3859862"/>
            <a:ext cx="870350" cy="87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55100" y="4214050"/>
            <a:ext cx="1147900" cy="16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Face </a:t>
            </a:r>
            <a:r>
              <a:rPr lang="es">
                <a:solidFill>
                  <a:srgbClr val="000000"/>
                </a:solidFill>
              </a:rPr>
              <a:t>Detection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64" name="Google Shape;164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s">
                <a:solidFill>
                  <a:srgbClr val="000000"/>
                </a:solidFill>
              </a:rPr>
              <a:t>Modelo</a:t>
            </a:r>
            <a:r>
              <a:rPr lang="es">
                <a:solidFill>
                  <a:srgbClr val="000000"/>
                </a:solidFill>
              </a:rPr>
              <a:t> entrenado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s">
                <a:solidFill>
                  <a:srgbClr val="000000"/>
                </a:solidFill>
              </a:rPr>
              <a:t>68 points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5" name="Google Shape;16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7425" y="2170500"/>
            <a:ext cx="3058977" cy="29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4200" y="1567550"/>
            <a:ext cx="3440900" cy="28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Tetris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2" name="Google Shape;172;p17"/>
          <p:cNvSpPr txBox="1"/>
          <p:nvPr>
            <p:ph idx="1" type="body"/>
          </p:nvPr>
        </p:nvSpPr>
        <p:spPr>
          <a:xfrm>
            <a:off x="2036233" y="1194525"/>
            <a:ext cx="1465800" cy="5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t/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s">
                <a:solidFill>
                  <a:srgbClr val="000000"/>
                </a:solidFill>
              </a:rPr>
              <a:t>Rotar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3" name="Google Shape;173;p17"/>
          <p:cNvPicPr preferRelativeResize="0"/>
          <p:nvPr/>
        </p:nvPicPr>
        <p:blipFill rotWithShape="1">
          <a:blip r:embed="rId3">
            <a:alphaModFix/>
          </a:blip>
          <a:srcRect b="0" l="8996" r="8617" t="0"/>
          <a:stretch/>
        </p:blipFill>
        <p:spPr>
          <a:xfrm>
            <a:off x="4676050" y="1943038"/>
            <a:ext cx="3912250" cy="18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5850" y="1215802"/>
            <a:ext cx="589341" cy="542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5850" y="1895118"/>
            <a:ext cx="589333" cy="542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5850" y="2574182"/>
            <a:ext cx="589333" cy="537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65850" y="3249028"/>
            <a:ext cx="589333" cy="52594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7"/>
          <p:cNvSpPr txBox="1"/>
          <p:nvPr>
            <p:ph idx="1" type="body"/>
          </p:nvPr>
        </p:nvSpPr>
        <p:spPr>
          <a:xfrm>
            <a:off x="2036221" y="1845642"/>
            <a:ext cx="2241300" cy="5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t/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s">
                <a:solidFill>
                  <a:srgbClr val="000000"/>
                </a:solidFill>
              </a:rPr>
              <a:t>Mover Izq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9" name="Google Shape;179;p17"/>
          <p:cNvSpPr txBox="1"/>
          <p:nvPr>
            <p:ph idx="1" type="body"/>
          </p:nvPr>
        </p:nvSpPr>
        <p:spPr>
          <a:xfrm>
            <a:off x="2036218" y="2481027"/>
            <a:ext cx="1876800" cy="5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t/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s">
                <a:solidFill>
                  <a:srgbClr val="000000"/>
                </a:solidFill>
              </a:rPr>
              <a:t>Mover Der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80" name="Google Shape;180;p17"/>
          <p:cNvSpPr txBox="1"/>
          <p:nvPr>
            <p:ph idx="1" type="body"/>
          </p:nvPr>
        </p:nvSpPr>
        <p:spPr>
          <a:xfrm>
            <a:off x="2036224" y="3116392"/>
            <a:ext cx="1671600" cy="5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t/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s">
                <a:solidFill>
                  <a:srgbClr val="000000"/>
                </a:solidFill>
              </a:rPr>
              <a:t>Acelerar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81" name="Google Shape;181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05762" y="3911825"/>
            <a:ext cx="509500" cy="48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65862" y="4529301"/>
            <a:ext cx="589325" cy="5661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7"/>
          <p:cNvSpPr txBox="1"/>
          <p:nvPr>
            <p:ph idx="1" type="body"/>
          </p:nvPr>
        </p:nvSpPr>
        <p:spPr>
          <a:xfrm>
            <a:off x="2036224" y="3859642"/>
            <a:ext cx="1671600" cy="5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t/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s">
                <a:solidFill>
                  <a:srgbClr val="000000"/>
                </a:solidFill>
              </a:rPr>
              <a:t>Pausar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84" name="Google Shape;184;p17"/>
          <p:cNvSpPr txBox="1"/>
          <p:nvPr>
            <p:ph idx="1" type="body"/>
          </p:nvPr>
        </p:nvSpPr>
        <p:spPr>
          <a:xfrm>
            <a:off x="2036224" y="4519892"/>
            <a:ext cx="1671600" cy="5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t/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s">
                <a:solidFill>
                  <a:srgbClr val="000000"/>
                </a:solidFill>
              </a:rPr>
              <a:t>Quit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Webcam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0" name="Google Shape;190;p18"/>
          <p:cNvSpPr txBox="1"/>
          <p:nvPr>
            <p:ph idx="1" type="body"/>
          </p:nvPr>
        </p:nvSpPr>
        <p:spPr>
          <a:xfrm>
            <a:off x="1297500" y="1567550"/>
            <a:ext cx="7038900" cy="7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s">
                <a:solidFill>
                  <a:srgbClr val="000000"/>
                </a:solidFill>
              </a:rPr>
              <a:t>Obtener el movimiento de la cara en vivo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s">
                <a:solidFill>
                  <a:srgbClr val="000000"/>
                </a:solidFill>
              </a:rPr>
              <a:t>Determinar los </a:t>
            </a:r>
            <a:r>
              <a:rPr lang="es">
                <a:solidFill>
                  <a:srgbClr val="000000"/>
                </a:solidFill>
              </a:rPr>
              <a:t>límites</a:t>
            </a:r>
            <a:r>
              <a:rPr lang="es">
                <a:solidFill>
                  <a:srgbClr val="000000"/>
                </a:solidFill>
              </a:rPr>
              <a:t> de movimiento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1" name="Google Shape;1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4000" y="170900"/>
            <a:ext cx="2487250" cy="248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TVtris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7" name="Google Shape;197;p19"/>
          <p:cNvPicPr preferRelativeResize="0"/>
          <p:nvPr/>
        </p:nvPicPr>
        <p:blipFill rotWithShape="1">
          <a:blip r:embed="rId3">
            <a:alphaModFix/>
          </a:blip>
          <a:srcRect b="21284" l="0" r="0" t="0"/>
          <a:stretch/>
        </p:blipFill>
        <p:spPr>
          <a:xfrm>
            <a:off x="1507040" y="1307850"/>
            <a:ext cx="1032671" cy="30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6325" y="2302900"/>
            <a:ext cx="914099" cy="91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1106" y="1735788"/>
            <a:ext cx="424537" cy="44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9"/>
          <p:cNvPicPr preferRelativeResize="0"/>
          <p:nvPr/>
        </p:nvPicPr>
        <p:blipFill rotWithShape="1">
          <a:blip r:embed="rId6">
            <a:alphaModFix/>
          </a:blip>
          <a:srcRect b="24217" l="0" r="0" t="17159"/>
          <a:stretch/>
        </p:blipFill>
        <p:spPr>
          <a:xfrm>
            <a:off x="1685148" y="3412887"/>
            <a:ext cx="676454" cy="3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9"/>
          <p:cNvSpPr txBox="1"/>
          <p:nvPr>
            <p:ph idx="1" type="body"/>
          </p:nvPr>
        </p:nvSpPr>
        <p:spPr>
          <a:xfrm>
            <a:off x="2587383" y="1050475"/>
            <a:ext cx="1465800" cy="5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t/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s">
                <a:solidFill>
                  <a:srgbClr val="000000"/>
                </a:solidFill>
              </a:rPr>
              <a:t>Rotar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2" name="Google Shape;202;p19"/>
          <p:cNvSpPr txBox="1"/>
          <p:nvPr>
            <p:ph idx="1" type="body"/>
          </p:nvPr>
        </p:nvSpPr>
        <p:spPr>
          <a:xfrm>
            <a:off x="2599274" y="1667025"/>
            <a:ext cx="1714800" cy="5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t/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s">
                <a:solidFill>
                  <a:srgbClr val="000000"/>
                </a:solidFill>
              </a:rPr>
              <a:t>Movimiento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3" name="Google Shape;203;p19"/>
          <p:cNvSpPr txBox="1"/>
          <p:nvPr>
            <p:ph idx="1" type="body"/>
          </p:nvPr>
        </p:nvSpPr>
        <p:spPr>
          <a:xfrm>
            <a:off x="2599274" y="2467450"/>
            <a:ext cx="1714800" cy="5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t/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s">
                <a:solidFill>
                  <a:srgbClr val="000000"/>
                </a:solidFill>
              </a:rPr>
              <a:t>Acelerar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4" name="Google Shape;204;p19"/>
          <p:cNvSpPr txBox="1"/>
          <p:nvPr>
            <p:ph idx="1" type="body"/>
          </p:nvPr>
        </p:nvSpPr>
        <p:spPr>
          <a:xfrm>
            <a:off x="2599274" y="3136175"/>
            <a:ext cx="1714800" cy="5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t/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s">
                <a:solidFill>
                  <a:srgbClr val="000000"/>
                </a:solidFill>
              </a:rPr>
              <a:t>Pausar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05" name="Google Shape;2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00" y="3564150"/>
            <a:ext cx="914099" cy="91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9"/>
          <p:cNvPicPr preferRelativeResize="0"/>
          <p:nvPr/>
        </p:nvPicPr>
        <p:blipFill rotWithShape="1">
          <a:blip r:embed="rId6">
            <a:alphaModFix/>
          </a:blip>
          <a:srcRect b="24217" l="0" r="0" t="17159"/>
          <a:stretch/>
        </p:blipFill>
        <p:spPr>
          <a:xfrm>
            <a:off x="1685148" y="4007362"/>
            <a:ext cx="676454" cy="3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9"/>
          <p:cNvSpPr txBox="1"/>
          <p:nvPr>
            <p:ph idx="1" type="body"/>
          </p:nvPr>
        </p:nvSpPr>
        <p:spPr>
          <a:xfrm>
            <a:off x="2615899" y="3728700"/>
            <a:ext cx="1714800" cy="5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t/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s">
                <a:solidFill>
                  <a:srgbClr val="000000"/>
                </a:solidFill>
              </a:rPr>
              <a:t>Quit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8" name="Google Shape;208;p19"/>
          <p:cNvSpPr txBox="1"/>
          <p:nvPr>
            <p:ph idx="1" type="body"/>
          </p:nvPr>
        </p:nvSpPr>
        <p:spPr>
          <a:xfrm>
            <a:off x="96299" y="3351925"/>
            <a:ext cx="1714800" cy="5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09" name="Google Shape;20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10399" y="3756725"/>
            <a:ext cx="528950" cy="5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07249" y="707100"/>
            <a:ext cx="2786339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0"/>
          <p:cNvSpPr txBox="1"/>
          <p:nvPr/>
        </p:nvSpPr>
        <p:spPr>
          <a:xfrm>
            <a:off x="1679400" y="440075"/>
            <a:ext cx="5535900" cy="5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Lato"/>
                <a:ea typeface="Lato"/>
                <a:cs typeface="Lato"/>
                <a:sym typeface="Lato"/>
              </a:rPr>
              <a:t>Pasos de </a:t>
            </a:r>
            <a:r>
              <a:rPr lang="es" sz="2400">
                <a:latin typeface="Lato"/>
                <a:ea typeface="Lato"/>
                <a:cs typeface="Lato"/>
                <a:sym typeface="Lato"/>
              </a:rPr>
              <a:t>Aplicación</a:t>
            </a:r>
            <a:r>
              <a:rPr lang="es" sz="2400">
                <a:latin typeface="Lato"/>
                <a:ea typeface="Lato"/>
                <a:cs typeface="Lato"/>
                <a:sym typeface="Lato"/>
              </a:rPr>
              <a:t> del Proyecto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0"/>
          <p:cNvSpPr txBox="1"/>
          <p:nvPr/>
        </p:nvSpPr>
        <p:spPr>
          <a:xfrm>
            <a:off x="1796150" y="1166475"/>
            <a:ext cx="6925500" cy="3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1er Paso: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Encendido de la 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cámara a la espera de Calibración.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2do Paso: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Calibración de la cámara y comienzo del juego.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3er Paso: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Utilización de 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los 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parámetros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obtenidos por la 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calibración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para realizar eventos sobre el juego y divertirse.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4to Paso (opcional):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 Si el usuario no se siente 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cómodo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con la 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calibración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realizada, puede re calibrar para obtener unos 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parámetros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de juego 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más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cómodos.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5to Paso: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Perder el juego después de haberse divertido jugándolo.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1"/>
          <p:cNvSpPr txBox="1"/>
          <p:nvPr/>
        </p:nvSpPr>
        <p:spPr>
          <a:xfrm>
            <a:off x="1679400" y="440075"/>
            <a:ext cx="2112300" cy="5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Lato"/>
                <a:ea typeface="Lato"/>
                <a:cs typeface="Lato"/>
                <a:sym typeface="Lato"/>
              </a:rPr>
              <a:t>Calibración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2" name="Google Shape;2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575" y="1085350"/>
            <a:ext cx="4718725" cy="376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